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81" d="100"/>
          <a:sy n="81" d="100"/>
        </p:scale>
        <p:origin x="-828" y="2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9 Triángulo rectángulo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8 Título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7" name="16 Subtítulo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grpSp>
        <p:nvGrpSpPr>
          <p:cNvPr id="2" name="1 Grupo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6 Forma libre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7 Forma libre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10 Forma libre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11 Conector recto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2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s-CO"/>
          </a:p>
        </p:txBody>
      </p:sp>
      <p:sp>
        <p:nvSpPr>
          <p:cNvPr id="27" name="2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  <p:sp>
        <p:nvSpPr>
          <p:cNvPr id="7" name="6 Título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  <p:sp>
        <p:nvSpPr>
          <p:cNvPr id="7" name="6 Cheurón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7 Cheurón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  <p:sp>
        <p:nvSpPr>
          <p:cNvPr id="8" name="7 Título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  <p:sp>
        <p:nvSpPr>
          <p:cNvPr id="6" name="5 Título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8" name="7 Forma libre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8 Forma libre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9 Triángulo rectángulo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10 Conector recto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11 Cheurón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12 Cheurón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12 Forma libre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11 Forma libre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13 Triángulo rectángulo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14 Conector recto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8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0" name="29 Marcador de texto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AF5B6194-6A3D-4DB6-AAAB-C09361319275}" type="datetimeFigureOut">
              <a:rPr lang="es-CO" smtClean="0"/>
              <a:pPr/>
              <a:t>30/10/2011</a:t>
            </a:fld>
            <a:endParaRPr lang="es-CO"/>
          </a:p>
        </p:txBody>
      </p:sp>
      <p:sp>
        <p:nvSpPr>
          <p:cNvPr id="22" name="21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s-CO"/>
          </a:p>
        </p:txBody>
      </p:sp>
      <p:sp>
        <p:nvSpPr>
          <p:cNvPr id="18" name="17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6C6573FA-7259-480D-9666-9CF8A472C5AB}" type="slidenum">
              <a:rPr lang="es-CO" smtClean="0"/>
              <a:pPr/>
              <a:t>‹#›</a:t>
            </a:fld>
            <a:endParaRPr lang="es-C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14348" y="2285992"/>
            <a:ext cx="7772400" cy="1829761"/>
          </a:xfrm>
        </p:spPr>
        <p:txBody>
          <a:bodyPr>
            <a:normAutofit fontScale="90000"/>
          </a:bodyPr>
          <a:lstStyle/>
          <a:p>
            <a:pPr algn="ctr"/>
            <a:r>
              <a:rPr lang="es-CO" dirty="0" smtClean="0"/>
              <a:t/>
            </a:r>
            <a:br>
              <a:rPr lang="es-CO" dirty="0" smtClean="0"/>
            </a:br>
            <a:r>
              <a:rPr lang="es-CO" dirty="0" smtClean="0"/>
              <a:t/>
            </a:r>
            <a:br>
              <a:rPr lang="es-CO" dirty="0" smtClean="0"/>
            </a:br>
            <a:r>
              <a:rPr lang="es-CO" dirty="0" smtClean="0"/>
              <a:t/>
            </a:r>
            <a:br>
              <a:rPr lang="es-CO" dirty="0" smtClean="0"/>
            </a:br>
            <a:r>
              <a:rPr lang="es-CO" dirty="0" smtClean="0"/>
              <a:t/>
            </a:r>
            <a:br>
              <a:rPr lang="es-CO" dirty="0" smtClean="0"/>
            </a:br>
            <a:r>
              <a:rPr lang="es-CO" dirty="0" smtClean="0"/>
              <a:t/>
            </a:r>
            <a:br>
              <a:rPr lang="es-CO" dirty="0" smtClean="0"/>
            </a:br>
            <a:r>
              <a:rPr lang="es-CO" dirty="0" smtClean="0"/>
              <a:t/>
            </a:r>
            <a:br>
              <a:rPr lang="es-CO" dirty="0" smtClean="0"/>
            </a:br>
            <a:r>
              <a:rPr lang="es-CO" dirty="0" err="1" smtClean="0"/>
              <a:t>Objective</a:t>
            </a:r>
            <a:r>
              <a:rPr lang="es-CO" dirty="0" smtClean="0"/>
              <a:t/>
            </a:r>
            <a:br>
              <a:rPr lang="es-CO" dirty="0" smtClean="0"/>
            </a:br>
            <a:r>
              <a:rPr lang="es-CO" dirty="0" smtClean="0"/>
              <a:t/>
            </a:r>
            <a:br>
              <a:rPr lang="es-CO" dirty="0" smtClean="0"/>
            </a:br>
            <a:r>
              <a:rPr lang="es-CO" sz="5300" dirty="0" err="1" smtClean="0"/>
              <a:t>To</a:t>
            </a:r>
            <a:r>
              <a:rPr lang="es-CO" sz="5300" dirty="0" smtClean="0"/>
              <a:t> explore </a:t>
            </a:r>
            <a:r>
              <a:rPr lang="es-CO" sz="5300" dirty="0" err="1" smtClean="0"/>
              <a:t>investigations</a:t>
            </a:r>
            <a:r>
              <a:rPr lang="es-CO" sz="5300" dirty="0" smtClean="0"/>
              <a:t> as a </a:t>
            </a:r>
            <a:r>
              <a:rPr lang="es-CO" sz="5300" dirty="0" err="1" smtClean="0"/>
              <a:t>teaching</a:t>
            </a:r>
            <a:r>
              <a:rPr lang="es-CO" sz="5300" dirty="0" smtClean="0"/>
              <a:t> </a:t>
            </a:r>
            <a:r>
              <a:rPr lang="es-CO" sz="5300" dirty="0" err="1" smtClean="0"/>
              <a:t>strategy</a:t>
            </a:r>
            <a:r>
              <a:rPr lang="es-CO" sz="5300" dirty="0" smtClean="0"/>
              <a:t> in </a:t>
            </a:r>
            <a:r>
              <a:rPr lang="es-CO" sz="5300" dirty="0" err="1" smtClean="0"/>
              <a:t>mathematics</a:t>
            </a:r>
            <a:r>
              <a:rPr lang="es-CO" sz="5300" dirty="0" smtClean="0"/>
              <a:t>.  </a:t>
            </a:r>
            <a:endParaRPr lang="es-CO" sz="53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Work ALONE </a:t>
            </a:r>
            <a:r>
              <a:rPr lang="en-US" dirty="0" smtClean="0"/>
              <a:t>on your task. (5 minutes)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With your group, </a:t>
            </a:r>
            <a:r>
              <a:rPr lang="en-US" b="1" dirty="0" smtClean="0"/>
              <a:t>discuss</a:t>
            </a:r>
            <a:r>
              <a:rPr lang="en-US" dirty="0" smtClean="0"/>
              <a:t> your solution and </a:t>
            </a:r>
            <a:r>
              <a:rPr lang="en-US" b="1" dirty="0" smtClean="0"/>
              <a:t>compare</a:t>
            </a:r>
            <a:r>
              <a:rPr lang="en-US" dirty="0" smtClean="0"/>
              <a:t> strategies. (5 minutes)</a:t>
            </a:r>
          </a:p>
          <a:p>
            <a:pPr>
              <a:buNone/>
            </a:pPr>
            <a:endParaRPr lang="en-US" dirty="0" smtClean="0"/>
          </a:p>
          <a:p>
            <a:r>
              <a:rPr lang="en-US" b="1" dirty="0" smtClean="0"/>
              <a:t>Prepare a poster </a:t>
            </a:r>
            <a:r>
              <a:rPr lang="en-US" dirty="0" smtClean="0"/>
              <a:t>to share your task with the whole group, including the </a:t>
            </a:r>
            <a:r>
              <a:rPr lang="en-US" b="1" dirty="0" smtClean="0"/>
              <a:t>methods</a:t>
            </a:r>
            <a:r>
              <a:rPr lang="en-US" dirty="0" smtClean="0"/>
              <a:t> of solution.  (5 minutes)</a:t>
            </a:r>
          </a:p>
          <a:p>
            <a:endParaRPr lang="en-US" dirty="0" smtClean="0"/>
          </a:p>
          <a:p>
            <a:r>
              <a:rPr lang="es-CO" b="1" dirty="0" err="1" smtClean="0"/>
              <a:t>Present</a:t>
            </a:r>
            <a:r>
              <a:rPr lang="es-CO" dirty="0" smtClean="0"/>
              <a:t> </a:t>
            </a:r>
            <a:r>
              <a:rPr lang="es-CO" dirty="0" err="1" smtClean="0"/>
              <a:t>your</a:t>
            </a:r>
            <a:r>
              <a:rPr lang="es-CO" dirty="0" smtClean="0"/>
              <a:t> poster. (3 minutes)</a:t>
            </a:r>
            <a:endParaRPr lang="es-CO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Instructions</a:t>
            </a:r>
            <a:endParaRPr lang="es-CO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Group1: Triangular Numbers (Pedro)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Group 2: Leap Frog (Fatima)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Group 3: Circles (Jill)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Group 4: Handshake (Laurie)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Wiki Instructions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00034" y="2357430"/>
            <a:ext cx="8229600" cy="1143000"/>
          </a:xfrm>
        </p:spPr>
        <p:txBody>
          <a:bodyPr>
            <a:noAutofit/>
          </a:bodyPr>
          <a:lstStyle/>
          <a:p>
            <a:pPr algn="ctr"/>
            <a:r>
              <a:rPr lang="en-US" sz="5400" dirty="0" smtClean="0"/>
              <a:t>Group Presentations </a:t>
            </a:r>
            <a:br>
              <a:rPr lang="en-US" sz="5400" dirty="0" smtClean="0"/>
            </a:br>
            <a:r>
              <a:rPr lang="en-US" sz="5400" dirty="0" smtClean="0"/>
              <a:t>and </a:t>
            </a:r>
            <a:br>
              <a:rPr lang="en-US" sz="5400" dirty="0" smtClean="0"/>
            </a:br>
            <a:r>
              <a:rPr lang="en-US" sz="5400" dirty="0" smtClean="0"/>
              <a:t>Conclusions</a:t>
            </a:r>
            <a:endParaRPr lang="en-US" sz="54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urrencia">
  <a:themeElements>
    <a:clrScheme name="Concurrencia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urrencia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urrencia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294</TotalTime>
  <Words>89</Words>
  <Application>Microsoft Office PowerPoint</Application>
  <PresentationFormat>On-screen Show (4:3)</PresentationFormat>
  <Paragraphs>18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Concurrencia</vt:lpstr>
      <vt:lpstr>      Objective  To explore investigations as a teaching strategy in mathematics.  </vt:lpstr>
      <vt:lpstr>Instructions</vt:lpstr>
      <vt:lpstr>Wiki Instructions</vt:lpstr>
      <vt:lpstr>Group Presentations  and  Conclusions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Pedro</dc:creator>
  <cp:lastModifiedBy>fremtulla</cp:lastModifiedBy>
  <cp:revision>6</cp:revision>
  <dcterms:created xsi:type="dcterms:W3CDTF">2011-10-30T20:15:23Z</dcterms:created>
  <dcterms:modified xsi:type="dcterms:W3CDTF">2011-10-31T02:01:32Z</dcterms:modified>
</cp:coreProperties>
</file>

<file path=docProps/thumbnail.jpeg>
</file>